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4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4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6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0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7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4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6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4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9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9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4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7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0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5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AB8C41B-8CB3-4B15-8A6A-67736D8971D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5273EB-86A4-4693-A974-ED26D5412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4580" y="2271183"/>
            <a:ext cx="7893795" cy="267764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ДИАГНОСТИРОВАНИЕ ОБЕЗУГЛЕРОЖЕННОСТИ СТАЛИ МЕТОДОМ СЗМ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1131" y="4501155"/>
            <a:ext cx="3941763" cy="1070970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статьей работали: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Рогачев Е.А.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Мазурова А.С.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Сарсембаева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Д.К.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Олейник К.В.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179" y="811743"/>
            <a:ext cx="8761413" cy="706964"/>
          </a:xfrm>
        </p:spPr>
        <p:txBody>
          <a:bodyPr/>
          <a:lstStyle/>
          <a:p>
            <a:r>
              <a:rPr lang="ru-RU" sz="5400" dirty="0" smtClean="0"/>
              <a:t>Цели работы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3192124" y="5572125"/>
            <a:ext cx="390525" cy="9905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9179" y="2295525"/>
            <a:ext cx="109227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0"/>
              </a:spcAft>
              <a:buFont typeface="+mj-lt"/>
              <a:buAutoNum type="arabicPeriod"/>
              <a:tabLst>
                <a:tab pos="2159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применения сканирующего зондового микроскопа для выявления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обезуглероженности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стали методом сканирующей зондовой микроскопии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  <a:tabLst>
                <a:tab pos="2159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  <a:tabLst>
                <a:tab pos="2159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контактной зондовой микроскопии исследовать образцы стали 65С2ВА нормальные исходные и с обезуглероживанием после закалки. Выявить их структурные особенности.</a:t>
            </a:r>
            <a:endParaRPr lang="ru-RU" sz="3200" dirty="0">
              <a:latin typeface="NewtonT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  <a:tabLst>
                <a:tab pos="2159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  <a:tabLst>
                <a:tab pos="215900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1590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NewtonT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79" y="859368"/>
            <a:ext cx="8761413" cy="706964"/>
          </a:xfrm>
        </p:spPr>
        <p:txBody>
          <a:bodyPr/>
          <a:lstStyle/>
          <a:p>
            <a:r>
              <a:rPr lang="ru-RU" sz="5400" dirty="0" smtClean="0"/>
              <a:t>Объект исследования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2352674"/>
            <a:ext cx="3375686" cy="4410075"/>
          </a:xfrm>
        </p:spPr>
      </p:pic>
      <p:sp>
        <p:nvSpPr>
          <p:cNvPr id="7" name="Прямоугольник 6"/>
          <p:cNvSpPr/>
          <p:nvPr/>
        </p:nvSpPr>
        <p:spPr>
          <a:xfrm>
            <a:off x="-902446" y="2195185"/>
            <a:ext cx="932254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8380" indent="450215" algn="just">
              <a:spcBef>
                <a:spcPts val="1200"/>
              </a:spcBef>
              <a:spcAft>
                <a:spcPts val="0"/>
              </a:spcAft>
              <a:tabLst>
                <a:tab pos="1043940" algn="l"/>
                <a:tab pos="1043940" algn="l"/>
              </a:tabLs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 в работе является сталь 65С2ВА. Сталь конструкционная рессорно-пружинная, применяется при производстве ответственных и высоконагруженных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деталей.</a:t>
            </a: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 для изготовления пружин, рессор, пружинных шайб, гибких мембран, сильфонов и других аналогичных деталей, которые должны обладать высоким пределом упругости, усталостной стойкостью ко многократным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нагружениям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достаточными пластическими свойствами. Эти стали выпускаются в виде проволоки и полос различного сечения.</a:t>
            </a:r>
            <a:endParaRPr lang="ru-RU" sz="2700" dirty="0">
              <a:latin typeface="NewtonT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54" y="802218"/>
            <a:ext cx="8761413" cy="706964"/>
          </a:xfrm>
        </p:spPr>
        <p:txBody>
          <a:bodyPr/>
          <a:lstStyle/>
          <a:p>
            <a:r>
              <a:rPr lang="ru-RU" sz="4000" dirty="0" smtClean="0"/>
              <a:t>Характеристика метода СЗМ в режиме постоянной силы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9" y="2448341"/>
            <a:ext cx="793432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использовании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контактных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кантилевер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изгибается под действием сил отталкивания, действующих на зонд.</a:t>
            </a:r>
          </a:p>
          <a:p>
            <a:pPr indent="450215" algn="just">
              <a:spcAft>
                <a:spcPts val="0"/>
              </a:spcAft>
            </a:pPr>
            <a:endParaRPr lang="ru-RU" sz="2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отталкивания F действующая на зонд связана с величиной отклонения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кантилевера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законом Гука: F = -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k является жесткостью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кантилевера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Величина жесткости для различных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кантилеверов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варьируется от 0.01 до нескольких N/m.</a:t>
            </a:r>
          </a:p>
          <a:p>
            <a:pPr indent="450215" algn="just">
              <a:spcAft>
                <a:spcPts val="0"/>
              </a:spcAft>
            </a:pPr>
            <a:endParaRPr lang="ru-RU" sz="2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2448341"/>
            <a:ext cx="3743325" cy="3847684"/>
          </a:xfrm>
        </p:spPr>
      </p:pic>
    </p:spTree>
    <p:extLst>
      <p:ext uri="{BB962C8B-B14F-4D97-AF65-F5344CB8AC3E}">
        <p14:creationId xmlns:p14="http://schemas.microsoft.com/office/powerpoint/2010/main" val="37611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метода СЗМ в режиме постоянной силы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2058649" y="5400675"/>
            <a:ext cx="466726" cy="304800"/>
          </a:xfrm>
        </p:spPr>
        <p:txBody>
          <a:bodyPr>
            <a:noAutofit/>
          </a:bodyPr>
          <a:lstStyle/>
          <a:p>
            <a:pPr indent="450215" algn="just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2352673"/>
            <a:ext cx="11582400" cy="450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приборах величина вертикальных смещений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кантилевера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измеряется с помощью оптической системы регистрации и преобразуется в электрический сигнал DFL. В контактных методах сигнал DFL используется в качестве параметра, характеризующего силу взаимодействия между зондом и поверхностью образца. Величина DFL прямо пропорциональна силе взаимодействия. При использовании Метода Постоянной Силы величина изгиба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кантилевера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поддерживается в процессе сканирования постоянной при помощи системы обратной связи. Таким образом вертикальные смещения сканера отражают рельеф поверхности исследуемого образца.</a:t>
            </a:r>
          </a:p>
        </p:txBody>
      </p:sp>
    </p:spTree>
    <p:extLst>
      <p:ext uri="{BB962C8B-B14F-4D97-AF65-F5344CB8AC3E}">
        <p14:creationId xmlns:p14="http://schemas.microsoft.com/office/powerpoint/2010/main" val="412680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12" y="821307"/>
            <a:ext cx="8761413" cy="706964"/>
          </a:xfrm>
        </p:spPr>
        <p:txBody>
          <a:bodyPr/>
          <a:lstStyle/>
          <a:p>
            <a:r>
              <a:rPr lang="ru-RU" sz="2800" dirty="0" err="1" smtClean="0"/>
              <a:t>Микрофтография</a:t>
            </a:r>
            <a:r>
              <a:rPr lang="ru-RU" sz="2800" dirty="0" smtClean="0"/>
              <a:t> поверхности образца стали 65С2ВА после закалки без признаков обезуглероживания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33" y="2533115"/>
            <a:ext cx="2128058" cy="1799705"/>
          </a:xfrm>
        </p:spPr>
      </p:pic>
      <p:sp>
        <p:nvSpPr>
          <p:cNvPr id="5" name="Прямоугольник 4"/>
          <p:cNvSpPr/>
          <p:nvPr/>
        </p:nvSpPr>
        <p:spPr>
          <a:xfrm>
            <a:off x="190500" y="2533115"/>
            <a:ext cx="5705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Сталь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65С2ВА после закалки, для которого стандартными физическими методами установлено отсутствие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обезуглероженности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499" y="4788840"/>
            <a:ext cx="5705475" cy="18808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Топография поверхности </a:t>
            </a:r>
            <a:r>
              <a:rPr lang="ru-RU" sz="2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-ванного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образца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представлена на рисунке. 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Представленный размер сканируемой области 20х20 мкм.</a:t>
            </a:r>
            <a:endParaRPr lang="ru-RU" sz="27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9"/>
          <a:stretch/>
        </p:blipFill>
        <p:spPr>
          <a:xfrm>
            <a:off x="9353550" y="2533115"/>
            <a:ext cx="2524126" cy="1799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08" y="4548447"/>
            <a:ext cx="2144684" cy="17997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81125" y="16360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29" y="821268"/>
            <a:ext cx="8761413" cy="706964"/>
          </a:xfrm>
        </p:spPr>
        <p:txBody>
          <a:bodyPr/>
          <a:lstStyle/>
          <a:p>
            <a:r>
              <a:rPr lang="ru-RU" sz="2800" dirty="0" smtClean="0"/>
              <a:t>Микрофотография поверхности образца стали 65С2ВА после закалки с признаками </a:t>
            </a:r>
            <a:r>
              <a:rPr lang="ru-RU" sz="2800" dirty="0" err="1" smtClean="0"/>
              <a:t>обоезуглероживания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46" y="2628280"/>
            <a:ext cx="1854598" cy="1590675"/>
          </a:xfrm>
        </p:spPr>
      </p:pic>
      <p:sp>
        <p:nvSpPr>
          <p:cNvPr id="5" name="Прямоугольник 4"/>
          <p:cNvSpPr/>
          <p:nvPr/>
        </p:nvSpPr>
        <p:spPr>
          <a:xfrm>
            <a:off x="95249" y="2533739"/>
            <a:ext cx="753427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Сталь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65С2ВА после закалки, для которого выявлено физическими методами наличие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обезуглероженности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Учитывая, что в процессе закалки больше всего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обезуглероженности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подвержены приповерхностные слои, исследование проводилось на краю образца, на расстоянии не более 1 мм от края. Топография поверхности исследованного образца представлена на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рисунке. Представленный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сканируемой области 20х20 мкм.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628280"/>
            <a:ext cx="2083492" cy="1590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31" y="4516974"/>
            <a:ext cx="2098964" cy="17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29" y="849843"/>
            <a:ext cx="8761413" cy="706964"/>
          </a:xfrm>
        </p:spPr>
        <p:txBody>
          <a:bodyPr/>
          <a:lstStyle/>
          <a:p>
            <a:r>
              <a:rPr lang="ru-RU" sz="4800" dirty="0" smtClean="0"/>
              <a:t>Результаты исследования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2496799" y="6229350"/>
            <a:ext cx="238126" cy="1447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9" y="2457510"/>
            <a:ext cx="11649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показывают, что действительно методом СЗМ можно проводить выявление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обезуглероженности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стали. Преимуществом данного метода является его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экспресность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малость объема исследуемого материала. Очевидно, что высокая точность диагностики достигается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комбинацией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методов, однако метод СЗМ может быть использован в качестве инструмента первичного анализа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изображения данного образца показывает, что в отличие от предыдущего образца на поверхности присутствуют впадины глубиной до 550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шириной до 1,5 мкм, а также зерна, диаметром около 300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</a:rPr>
              <a:t>Все это косвенно свидетельствует о присутствии участков с измененной поверхностью, которая вероятно вызвана эмиссией карбидов.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</TotalTime>
  <Words>490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NewtonTT</vt:lpstr>
      <vt:lpstr>Times New Roman</vt:lpstr>
      <vt:lpstr>Wingdings 3</vt:lpstr>
      <vt:lpstr>Совет директоров</vt:lpstr>
      <vt:lpstr>ДИАГНОСТИРОВАНИЕ ОБЕЗУГЛЕРОЖЕННОСТИ СТАЛИ МЕТОДОМ СЗМ</vt:lpstr>
      <vt:lpstr>Цели работы</vt:lpstr>
      <vt:lpstr>Объект исследования</vt:lpstr>
      <vt:lpstr>Характеристика метода СЗМ в режиме постоянной силы</vt:lpstr>
      <vt:lpstr>Характеристика метода СЗМ в режиме постоянной силы</vt:lpstr>
      <vt:lpstr>Микрофтография поверхности образца стали 65С2ВА после закалки без признаков обезуглероживания</vt:lpstr>
      <vt:lpstr>Микрофотография поверхности образца стали 65С2ВА после закалки с признаками обоезуглероживания</vt:lpstr>
      <vt:lpstr>Результаты исследования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ДИАГНОСТИРОВАНИЕ ОБЕЗУГЛЕРОЖЕННОСТИ СТАЛИ МЕТОДОМ СЗМ</dc:title>
  <dc:creator>Аняня</dc:creator>
  <cp:lastModifiedBy>Аняня</cp:lastModifiedBy>
  <cp:revision>17</cp:revision>
  <dcterms:created xsi:type="dcterms:W3CDTF">2020-05-20T15:43:04Z</dcterms:created>
  <dcterms:modified xsi:type="dcterms:W3CDTF">2020-05-22T12:00:56Z</dcterms:modified>
</cp:coreProperties>
</file>