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38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DB0-1B6A-443A-A1FC-6E679F9F6C9E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CD73-1502-4F85-BBE1-3304BC53E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13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DB0-1B6A-443A-A1FC-6E679F9F6C9E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CD73-1502-4F85-BBE1-3304BC53E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0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DB0-1B6A-443A-A1FC-6E679F9F6C9E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CD73-1502-4F85-BBE1-3304BC53E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5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DB0-1B6A-443A-A1FC-6E679F9F6C9E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CD73-1502-4F85-BBE1-3304BC53E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44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DB0-1B6A-443A-A1FC-6E679F9F6C9E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CD73-1502-4F85-BBE1-3304BC53E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05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DB0-1B6A-443A-A1FC-6E679F9F6C9E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CD73-1502-4F85-BBE1-3304BC53E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99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DB0-1B6A-443A-A1FC-6E679F9F6C9E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CD73-1502-4F85-BBE1-3304BC53E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243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DB0-1B6A-443A-A1FC-6E679F9F6C9E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CD73-1502-4F85-BBE1-3304BC53E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35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DB0-1B6A-443A-A1FC-6E679F9F6C9E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CD73-1502-4F85-BBE1-3304BC53E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931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DB0-1B6A-443A-A1FC-6E679F9F6C9E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CD73-1502-4F85-BBE1-3304BC53E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62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5DB0-1B6A-443A-A1FC-6E679F9F6C9E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CD73-1502-4F85-BBE1-3304BC53E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05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C5DB0-1B6A-443A-A1FC-6E679F9F6C9E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ACD73-1502-4F85-BBE1-3304BC53E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67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48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24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77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0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99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46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3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И-191_Бригада 5, коп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46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2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60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52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54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5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07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Широкоэкранный</PresentationFormat>
  <Paragraphs>0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Булашева</dc:creator>
  <cp:lastModifiedBy>Валерия Булашева</cp:lastModifiedBy>
  <cp:revision>3</cp:revision>
  <dcterms:created xsi:type="dcterms:W3CDTF">2022-05-31T17:47:03Z</dcterms:created>
  <dcterms:modified xsi:type="dcterms:W3CDTF">2022-05-31T18:00:55Z</dcterms:modified>
</cp:coreProperties>
</file>