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96" y="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11A-5482-4979-8136-671586F0071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4F8E-6966-4428-8759-9361DFCC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7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11A-5482-4979-8136-671586F0071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4F8E-6966-4428-8759-9361DFCC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69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11A-5482-4979-8136-671586F0071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4F8E-6966-4428-8759-9361DFCC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91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11A-5482-4979-8136-671586F0071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4F8E-6966-4428-8759-9361DFCC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8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11A-5482-4979-8136-671586F0071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4F8E-6966-4428-8759-9361DFCC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4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11A-5482-4979-8136-671586F0071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4F8E-6966-4428-8759-9361DFCC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1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11A-5482-4979-8136-671586F0071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4F8E-6966-4428-8759-9361DFCC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46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11A-5482-4979-8136-671586F0071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4F8E-6966-4428-8759-9361DFCC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4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11A-5482-4979-8136-671586F0071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4F8E-6966-4428-8759-9361DFCC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11A-5482-4979-8136-671586F0071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4F8E-6966-4428-8759-9361DFCC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9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11A-5482-4979-8136-671586F0071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4F8E-6966-4428-8759-9361DFCC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1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711A-5482-4979-8136-671586F0071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64F8E-6966-4428-8759-9361DFCC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4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670" y="308344"/>
            <a:ext cx="10622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Как подключиться к трансляции симпозиума </a:t>
            </a:r>
            <a:r>
              <a:rPr lang="en-US" sz="2400" b="1" dirty="0" err="1" smtClean="0">
                <a:solidFill>
                  <a:srgbClr val="C00000"/>
                </a:solidFill>
              </a:rPr>
              <a:t>ASAM</a:t>
            </a:r>
            <a:r>
              <a:rPr lang="en-US" sz="2400" b="1" dirty="0" smtClean="0">
                <a:solidFill>
                  <a:srgbClr val="C00000"/>
                </a:solidFill>
              </a:rPr>
              <a:t>-8 </a:t>
            </a:r>
            <a:r>
              <a:rPr lang="ru-RU" sz="2400" b="1" dirty="0" smtClean="0">
                <a:solidFill>
                  <a:srgbClr val="C00000"/>
                </a:solidFill>
              </a:rPr>
              <a:t>на платформе </a:t>
            </a:r>
            <a:r>
              <a:rPr lang="en-US" sz="2400" b="1" dirty="0" smtClean="0">
                <a:solidFill>
                  <a:srgbClr val="C00000"/>
                </a:solidFill>
              </a:rPr>
              <a:t>Webinar</a:t>
            </a:r>
            <a:r>
              <a:rPr lang="ru-RU" sz="2400" b="1" dirty="0" smtClean="0">
                <a:solidFill>
                  <a:srgbClr val="C00000"/>
                </a:solidFill>
              </a:rPr>
              <a:t>?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Краткая инструкция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116" y="1350335"/>
            <a:ext cx="11132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1.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Откройте письмо со ссылкой на трансляцию. Откройте ссылку в браузере </a:t>
            </a:r>
            <a:r>
              <a:rPr lang="en-GB" sz="2400" b="1" dirty="0"/>
              <a:t>Google Chrome, </a:t>
            </a:r>
            <a:r>
              <a:rPr lang="ru-RU" sz="2400" b="1" dirty="0"/>
              <a:t>или </a:t>
            </a:r>
            <a:r>
              <a:rPr lang="en-GB" sz="2400" b="1" dirty="0"/>
              <a:t>Microsoft Edge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06" y="2551813"/>
            <a:ext cx="7552046" cy="4178595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510362" y="5528931"/>
            <a:ext cx="4040372" cy="106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2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69" y="1327917"/>
            <a:ext cx="6932577" cy="5311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670" y="276445"/>
            <a:ext cx="4327452" cy="6370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8</a:t>
            </a:r>
            <a:r>
              <a:rPr lang="en-US" sz="2400" b="1" dirty="0" smtClean="0">
                <a:solidFill>
                  <a:srgbClr val="C00000"/>
                </a:solidFill>
              </a:rPr>
              <a:t>.2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сделать презентацию?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Выберите «Весь экран»</a:t>
            </a: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у вас несколько экранов, выберите тот, на котором открыта презентация.</a:t>
            </a: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Нажмите на выбранный экран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(вокруг него появится синяя рамочка)</a:t>
            </a: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Нажмите «Поделиться»</a:t>
            </a: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Откройте и запустите вашу презентацию. Начинайте доклад.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678865" y="1238158"/>
            <a:ext cx="6836735" cy="90961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199860" y="3264195"/>
            <a:ext cx="4138697" cy="58182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827721" y="4295564"/>
            <a:ext cx="6406976" cy="54225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7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670" y="276445"/>
            <a:ext cx="432745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8.3.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сделать презентацию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6" y="1727383"/>
            <a:ext cx="9399181" cy="49453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3804" y="791661"/>
            <a:ext cx="532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b="1" dirty="0" smtClean="0"/>
              <a:t>Так вашу презентацию видят участники:</a:t>
            </a:r>
          </a:p>
          <a:p>
            <a:r>
              <a:rPr lang="ru-RU" b="1" dirty="0" smtClean="0"/>
              <a:t>Ваша презентация                  Видео с вашей камеры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167968" y="1350666"/>
            <a:ext cx="967562" cy="106292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34304" y="1428638"/>
            <a:ext cx="1025180" cy="98495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962707" y="386719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Вопросы, которые можно писать в Чат</a:t>
            </a:r>
            <a:endParaRPr lang="ru-RU" sz="20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8686800" y="4891562"/>
            <a:ext cx="1759688" cy="130721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6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670" y="276445"/>
            <a:ext cx="4327452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8.4.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сделать презентацию</a:t>
            </a: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После завершения презентации остановите показ экрана нажав «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STOP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55" y="2541182"/>
            <a:ext cx="5805547" cy="4048997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>
            <a:off x="4323001" y="2288596"/>
            <a:ext cx="4161780" cy="235783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6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2274" y="3070576"/>
            <a:ext cx="4327452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Благодарим за внимание и желаем успешного участия в симпозиуме!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669" y="276446"/>
            <a:ext cx="1113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Используйте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браузер </a:t>
            </a:r>
            <a:r>
              <a:rPr lang="en-GB" sz="2400" b="1" dirty="0" smtClean="0"/>
              <a:t>Google Chrome, </a:t>
            </a:r>
            <a:r>
              <a:rPr lang="ru-RU" sz="2400" b="1" dirty="0" smtClean="0"/>
              <a:t>или </a:t>
            </a:r>
            <a:r>
              <a:rPr lang="en-GB" sz="2400" b="1" dirty="0" smtClean="0"/>
              <a:t>Microsoft Edge</a:t>
            </a:r>
            <a:r>
              <a:rPr lang="ru-RU" sz="2400" b="1" dirty="0" smtClean="0"/>
              <a:t>. Перейдите по ссылке.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97" y="1844860"/>
            <a:ext cx="10058400" cy="4806796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1041990" y="2190307"/>
            <a:ext cx="1637414" cy="3189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0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669" y="276446"/>
            <a:ext cx="1113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3.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Нажмите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SIGN UP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32" y="1367832"/>
            <a:ext cx="10058400" cy="5160559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7410893" y="3014330"/>
            <a:ext cx="1637414" cy="3189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9144000" y="2631558"/>
            <a:ext cx="1584251" cy="79744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669" y="276446"/>
            <a:ext cx="55289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4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Введите адрес электронной почты, ваше имя (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First name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фамилию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(Last name)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Используйте Латинскую раскладку клавиатуры.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Пишите свое настоящее имя и фамилию. Неопознанные лица не будут допущены на трансляцию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Нажмите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SIGN UP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54" y="486270"/>
            <a:ext cx="5285714" cy="6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669" y="276446"/>
            <a:ext cx="43487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5.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Подождите, пока администратор найдет ваше имя в списке участников симпозиума и предоставит вам доступ к трансляции.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80" y="1339702"/>
            <a:ext cx="6215828" cy="520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669" y="276446"/>
            <a:ext cx="576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6</a:t>
            </a:r>
            <a:r>
              <a:rPr lang="en-US" sz="2400" b="1" dirty="0" smtClean="0">
                <a:solidFill>
                  <a:srgbClr val="C00000"/>
                </a:solidFill>
              </a:rPr>
              <a:t>.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 подключились к трансляции.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2" y="862259"/>
            <a:ext cx="10875336" cy="5868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9897" y="2658141"/>
            <a:ext cx="227863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Список участников</a:t>
            </a:r>
            <a:endParaRPr lang="ru-RU" sz="20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8144540" y="1449767"/>
            <a:ext cx="382771" cy="62358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9116533" y="1531088"/>
            <a:ext cx="0" cy="147754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9104740" y="2994453"/>
            <a:ext cx="641771" cy="1417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85853" y="1974025"/>
            <a:ext cx="428469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Чат, чтобы задать вопрос письменно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316818" y="4854133"/>
            <a:ext cx="4210493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Значок «Поднять руку», чтобы выйти в эфир и задать вопрос устно, или сделать презентацию</a:t>
            </a:r>
            <a:endParaRPr lang="ru-RU" sz="20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751806" y="5733641"/>
            <a:ext cx="1037491" cy="75918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669" y="276446"/>
            <a:ext cx="576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7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</a:rPr>
              <a:t>1.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выйти в эфир?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2" y="862259"/>
            <a:ext cx="10875336" cy="58681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59612" y="1688645"/>
            <a:ext cx="5236388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Чтобы выйти в эфир и сделать устный доклад, или задать вопрос лично:</a:t>
            </a:r>
          </a:p>
          <a:p>
            <a:pPr marL="457200" indent="-457200">
              <a:buAutoNum type="arabicParenR"/>
            </a:pPr>
            <a:r>
              <a:rPr lang="ru-RU" sz="2000" b="1" dirty="0" smtClean="0"/>
              <a:t>Нажмите значок «Поднять руку»</a:t>
            </a:r>
          </a:p>
          <a:p>
            <a:pPr marL="457200" indent="-457200">
              <a:buAutoNum type="arabicParenR"/>
            </a:pPr>
            <a:r>
              <a:rPr lang="ru-RU" sz="2000" b="1" dirty="0" smtClean="0"/>
              <a:t>Дождитесь приглашения от администратора выйти в эфир, нажмите «</a:t>
            </a:r>
            <a:r>
              <a:rPr lang="en-US" sz="2000" b="1" dirty="0" smtClean="0"/>
              <a:t>ACCEPT</a:t>
            </a:r>
            <a:r>
              <a:rPr lang="ru-RU" sz="2000" b="1" dirty="0" smtClean="0"/>
              <a:t>»</a:t>
            </a:r>
          </a:p>
          <a:p>
            <a:pPr marL="457200" indent="-457200">
              <a:buAutoNum type="arabicParenR"/>
            </a:pPr>
            <a:r>
              <a:rPr lang="ru-RU" sz="2000" b="1" dirty="0" smtClean="0"/>
              <a:t>Нажмите кнопку «</a:t>
            </a:r>
            <a:r>
              <a:rPr lang="en-US" sz="2000" b="1" dirty="0" smtClean="0"/>
              <a:t>GO ON AIR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717659" y="2484091"/>
            <a:ext cx="2869903" cy="402303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859612" y="2812029"/>
            <a:ext cx="32858" cy="32059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560828" y="1614316"/>
            <a:ext cx="2189311" cy="216024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18338" y="2021907"/>
            <a:ext cx="242511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3. </a:t>
            </a:r>
            <a:r>
              <a:rPr lang="en-US" sz="2000" b="1" dirty="0" smtClean="0"/>
              <a:t>GO ON AIR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93751" y="5515109"/>
            <a:ext cx="180893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2. </a:t>
            </a:r>
            <a:r>
              <a:rPr lang="en-US" sz="2000" b="1" dirty="0" smtClean="0"/>
              <a:t>ACCEPT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0" y="6231164"/>
            <a:ext cx="213489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 Поднять руку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299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669" y="276446"/>
            <a:ext cx="57628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7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</a:rPr>
              <a:t>2.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выйти в эфир?</a:t>
            </a: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Укажите, какая видеокамера и микрофон должны использоваться.</a:t>
            </a: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Чаще всего камера и микрофон определяются автоматически.</a:t>
            </a: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у вас несколько устройств, выберите нужное.</a:t>
            </a: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Нажмите «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START WEBCASTING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 в эфире.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415" y="332123"/>
            <a:ext cx="3468502" cy="619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44" y="1662463"/>
            <a:ext cx="9037674" cy="4914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670" y="276445"/>
            <a:ext cx="4327452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8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</a:rPr>
              <a:t>1.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сделать презентацию?</a:t>
            </a: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Откройте презентацию.</a:t>
            </a: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левом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ижнем углу нажмите на значок с монитором «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Screensharing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051544" y="2684184"/>
            <a:ext cx="754912" cy="338700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3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371</Words>
  <Application>Microsoft Office PowerPoint</Application>
  <PresentationFormat>Широкоэкранный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logunova</dc:creator>
  <cp:lastModifiedBy>logunova</cp:lastModifiedBy>
  <cp:revision>7</cp:revision>
  <dcterms:created xsi:type="dcterms:W3CDTF">2023-06-27T12:45:20Z</dcterms:created>
  <dcterms:modified xsi:type="dcterms:W3CDTF">2023-06-27T13:36:35Z</dcterms:modified>
</cp:coreProperties>
</file>