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57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111" d="100"/>
          <a:sy n="111" d="100"/>
        </p:scale>
        <p:origin x="17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CD93E-EA32-4F4D-9747-951D8E22C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5E497-8D4D-4870-85C0-7BDB0A0DDEC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5EDD3-B3C9-4D06-807E-EAB6B8280E8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3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B7C1F-F28A-4C3A-A9D9-3CBC2AC477A2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5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5EDD3-B3C9-4D06-807E-EAB6B8280E8F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9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B7C1F-F28A-4C3A-A9D9-3CBC2AC477A2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0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4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180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0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40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871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61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844824"/>
            <a:ext cx="8496944" cy="1512168"/>
          </a:xfrm>
        </p:spPr>
        <p:txBody>
          <a:bodyPr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РАЗРАБОТКА УНИВЕРСАЛЬНОГО МОБИЛЬНОГО РУЧНОГО ПРИБОРА ДЛЯ КООРДИНАТНЫХ ИЗМЕРЕНИЙ ГЕОМЕТРИЧЕСКИХ ХАРАКТЕРИСТИК ДЕТАЛЕЙ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581128"/>
            <a:ext cx="3923928" cy="720080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Такаюк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Светлана Викторовна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Инженер </a:t>
            </a:r>
            <a:r>
              <a:rPr lang="ru-RU" sz="1800" dirty="0" err="1" smtClean="0">
                <a:latin typeface="Century Gothic" panose="020B0502020202020204" pitchFamily="34" charset="0"/>
              </a:rPr>
              <a:t>ОмГТУ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2054" name="Picture 6" descr="C:\Users\Adm\Desktop\logo OmGTU_gor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230"/>
            <a:ext cx="3257141" cy="113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57"/>
            <a:ext cx="2376264" cy="140162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987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837" y="548680"/>
            <a:ext cx="6768752" cy="648147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Описание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проблемы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837" y="1916832"/>
            <a:ext cx="5616624" cy="3456384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600" dirty="0"/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Координатные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измерения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-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это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очень распространенный метод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измерения,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существует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огромное  количество различных видов координатно-измерительных машин. Отличает их только одно- достаточно большие габаритные размеры, а следовательно-стационарность, а так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же сложность ПО.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413" name="Picture 5" descr="C:\Users\Adm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3359019" cy="1889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" y="4609212"/>
            <a:ext cx="3210247" cy="2208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85" y="1484784"/>
            <a:ext cx="2491533" cy="302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body" idx="1"/>
          </p:nvPr>
        </p:nvSpPr>
        <p:spPr>
          <a:xfrm>
            <a:off x="1907704" y="404664"/>
            <a:ext cx="3384376" cy="31683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Century Gothic" pitchFamily="34" charset="0"/>
              </a:rPr>
              <a:t>Для различных типов измерений предлагается подобрать несколько координатно-измерительных машин.</a:t>
            </a:r>
          </a:p>
          <a:p>
            <a:pPr marL="0" indent="0">
              <a:buNone/>
            </a:pPr>
            <a:r>
              <a:rPr lang="ru-RU" sz="2800" dirty="0" smtClean="0">
                <a:latin typeface="Century Gothic" pitchFamily="34" charset="0"/>
              </a:rPr>
              <a:t>Это дорого и неэффективно.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2588142" cy="224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42262"/>
            <a:ext cx="3013754" cy="3013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13176"/>
            <a:ext cx="2180109" cy="1465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536504" cy="48245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Конструкция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мобильной координатно-измерительной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машины «Стилус-КИМ».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Основные достоинства: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- Интуитивно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понятное  управление;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- Высокая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точность измерений,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от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10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мкм;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- Небольшой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вес, легко поднимается одной рукой;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- Система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компенсации от случайного  перемещения, от теплового воздействия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оператора;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- Мобильность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, возможность использовать в любом помещении.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Данное устройство позволит частично заменить массивные стационарные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КИМ и другие универсальные средства измерений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dirty="0"/>
          </a:p>
        </p:txBody>
      </p:sp>
      <p:pic>
        <p:nvPicPr>
          <p:cNvPr id="148482" name="Picture 2" descr="C:\Users\Adm\Desktop\DSC_9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23666" cy="220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\Desktop\по КИМу\JjMN12e8wj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10555" r="11862" b="3639"/>
          <a:stretch/>
        </p:blipFill>
        <p:spPr bwMode="auto">
          <a:xfrm>
            <a:off x="4802977" y="4365105"/>
            <a:ext cx="402386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837" y="548680"/>
            <a:ext cx="6768752" cy="648147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Предлагаемое решение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0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61239" y="257398"/>
            <a:ext cx="529208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Команда проекта: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2008655" y="2737273"/>
            <a:ext cx="1987447" cy="10092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Тигнибидин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А.В.</a:t>
            </a:r>
          </a:p>
          <a:p>
            <a:pPr marL="0" indent="0" algn="ctr">
              <a:buNone/>
            </a:pPr>
            <a:r>
              <a:rPr lang="ru-RU" sz="2900" i="1" dirty="0" smtClean="0">
                <a:latin typeface="Century Gothic" pitchFamily="34" charset="0"/>
              </a:rPr>
              <a:t>К.т.н</a:t>
            </a:r>
            <a:r>
              <a:rPr lang="ru-RU" sz="2900" i="1" dirty="0" smtClean="0">
                <a:latin typeface="Century Gothic" pitchFamily="34" charset="0"/>
              </a:rPr>
              <a:t>., доцент</a:t>
            </a:r>
            <a:endParaRPr lang="ru-RU" sz="2900" i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ru-RU" sz="2900" b="1" i="1" dirty="0" smtClean="0">
                <a:latin typeface="Century Gothic" pitchFamily="34" charset="0"/>
              </a:rPr>
              <a:t>Научный руководитель</a:t>
            </a:r>
          </a:p>
          <a:p>
            <a:pPr marL="0" indent="0">
              <a:buNone/>
            </a:pPr>
            <a:endParaRPr lang="ru-RU" b="1" dirty="0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1828" y="5589240"/>
            <a:ext cx="246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Тигнибидин</a:t>
            </a:r>
            <a:r>
              <a:rPr lang="ru-RU" sz="16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Д.В. </a:t>
            </a:r>
          </a:p>
          <a:p>
            <a:r>
              <a:rPr lang="ru-RU" sz="1600" i="1" dirty="0">
                <a:ln w="0"/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Начальник ЦИЛ</a:t>
            </a:r>
          </a:p>
          <a:p>
            <a:r>
              <a:rPr lang="ru-RU" sz="1600" i="1" dirty="0">
                <a:ln w="0"/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Конструктор</a:t>
            </a:r>
          </a:p>
          <a:p>
            <a:r>
              <a:rPr lang="ru-RU" dirty="0" smtClean="0">
                <a:latin typeface="Century Gothic" pitchFamily="34" charset="0"/>
              </a:rPr>
              <a:t>                        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48926" y="227368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Афанасьев </a:t>
            </a:r>
            <a:r>
              <a:rPr lang="ru-RU" sz="1600" b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Ю.М. </a:t>
            </a:r>
          </a:p>
          <a:p>
            <a:r>
              <a:rPr lang="ru-RU" sz="1600" i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Руководитель ГЛУИ</a:t>
            </a:r>
          </a:p>
          <a:p>
            <a:r>
              <a:rPr lang="ru-RU" sz="1600" i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Конструктор-технолог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8672" y="5373265"/>
            <a:ext cx="1843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Такаюк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С.В.</a:t>
            </a:r>
          </a:p>
          <a:p>
            <a:pPr marL="0" indent="0">
              <a:buNone/>
            </a:pPr>
            <a:r>
              <a:rPr lang="ru-RU" sz="1600" i="1" dirty="0" smtClean="0">
                <a:latin typeface="Century Gothic" pitchFamily="34" charset="0"/>
              </a:rPr>
              <a:t>инженер,</a:t>
            </a:r>
            <a:endParaRPr lang="ru-RU" sz="1600" i="1" dirty="0">
              <a:latin typeface="Century Gothic" pitchFamily="34" charset="0"/>
            </a:endParaRPr>
          </a:p>
          <a:p>
            <a:r>
              <a:rPr lang="en-US" sz="1600" i="1" dirty="0" smtClean="0">
                <a:latin typeface="Century Gothic" pitchFamily="34" charset="0"/>
              </a:rPr>
              <a:t>CEO </a:t>
            </a:r>
            <a:r>
              <a:rPr lang="ru-RU" sz="1600" i="1" dirty="0" smtClean="0">
                <a:latin typeface="Century Gothic" pitchFamily="34" charset="0"/>
              </a:rPr>
              <a:t>проекта</a:t>
            </a:r>
            <a:endParaRPr lang="ru-RU" sz="1600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8554" y="3835617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Марталлер</a:t>
            </a:r>
            <a:r>
              <a:rPr lang="ru-RU" sz="1600" b="1" dirty="0" smtClean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П.Н. </a:t>
            </a:r>
          </a:p>
          <a:p>
            <a:r>
              <a:rPr lang="ru-RU" sz="1600" i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Ведущий инженер </a:t>
            </a:r>
            <a:r>
              <a:rPr lang="ru-RU" sz="1600" i="1" dirty="0" err="1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КИПиА</a:t>
            </a:r>
            <a:endParaRPr lang="ru-RU" sz="1600" i="1" dirty="0">
              <a:ln w="0"/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i="1" dirty="0">
                <a:ln w="0"/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Программист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8" y="2060848"/>
            <a:ext cx="1561747" cy="1477653"/>
          </a:xfrm>
          <a:prstGeom prst="rect">
            <a:avLst/>
          </a:prstGeom>
        </p:spPr>
      </p:pic>
      <p:pic>
        <p:nvPicPr>
          <p:cNvPr id="1026" name="Picture 2" descr="C:\Users\Adm\Desktop\5XvskAlw9C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7" t="7773" r="18686" b="30983"/>
          <a:stretch/>
        </p:blipFill>
        <p:spPr bwMode="auto">
          <a:xfrm>
            <a:off x="305756" y="4650479"/>
            <a:ext cx="1559410" cy="15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74" y="2051337"/>
            <a:ext cx="1727334" cy="647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58" y="4780537"/>
            <a:ext cx="1727334" cy="647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698" y="4936931"/>
            <a:ext cx="1458740" cy="161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5129" r="4416"/>
          <a:stretch/>
        </p:blipFill>
        <p:spPr>
          <a:xfrm>
            <a:off x="4818698" y="1556792"/>
            <a:ext cx="1473130" cy="1607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698" y="3213580"/>
            <a:ext cx="1479135" cy="1566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19" y="1570354"/>
            <a:ext cx="1227781" cy="725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57" y="3154215"/>
            <a:ext cx="1227781" cy="7252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36931"/>
            <a:ext cx="1227781" cy="7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16086"/>
            <a:ext cx="7625875" cy="577975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Опытный образец, 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принцип действия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88" y="3645024"/>
            <a:ext cx="2360496" cy="290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9506" name="Picture 2" descr="C:\Users\Adm\Desktop\DSC_9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97" y="1439624"/>
            <a:ext cx="3600400" cy="1974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Adm\Desktop\по КИМу\Схема стилус-ким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6091"/>
            <a:ext cx="3235027" cy="35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\Desktop\по КИМу\NlJBUJT7tR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2547858" cy="25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8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743254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8" r="12413" b="311"/>
          <a:stretch/>
        </p:blipFill>
        <p:spPr>
          <a:xfrm>
            <a:off x="1547664" y="1844824"/>
            <a:ext cx="6080109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8776" y="5373216"/>
            <a:ext cx="4677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Контакты: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Такаюк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С.В.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takayuks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@mail.ru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	+7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983) 566-23-06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988840"/>
            <a:ext cx="285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Стилус-КИМ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9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89</TotalTime>
  <Words>191</Words>
  <Application>Microsoft Office PowerPoint</Application>
  <PresentationFormat>Экран (4:3)</PresentationFormat>
  <Paragraphs>43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Microsoft Sans Serif</vt:lpstr>
      <vt:lpstr>powerpoint-template</vt:lpstr>
      <vt:lpstr>Такаюк Светлана Викторовна Инженер ОмГТУ</vt:lpstr>
      <vt:lpstr>Описание проблемы</vt:lpstr>
      <vt:lpstr>Презентация PowerPoint</vt:lpstr>
      <vt:lpstr>Предлагаемое решение</vt:lpstr>
      <vt:lpstr>Презентация PowerPoint</vt:lpstr>
      <vt:lpstr>Опытный образец,  принцип действия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Докладчик:Такаюк С.В.</dc:title>
  <dc:creator>Adm</dc:creator>
  <cp:lastModifiedBy>Лаборатория 162</cp:lastModifiedBy>
  <cp:revision>15</cp:revision>
  <dcterms:created xsi:type="dcterms:W3CDTF">2017-03-29T04:14:00Z</dcterms:created>
  <dcterms:modified xsi:type="dcterms:W3CDTF">2017-03-30T12:22:11Z</dcterms:modified>
</cp:coreProperties>
</file>